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16" r:id="rId4"/>
    <p:sldId id="293" r:id="rId5"/>
    <p:sldId id="313" r:id="rId6"/>
    <p:sldId id="310" r:id="rId7"/>
    <p:sldId id="312" r:id="rId8"/>
    <p:sldId id="270" r:id="rId9"/>
    <p:sldId id="292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4F8A2-C7E0-4BD5-B3A9-75CFE4365E68}" v="10" dt="2025-02-26T17:11:39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82A73-B12D-6B95-F389-872CDE1E5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5DE49-4C86-697C-17DD-76439A523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7B413-7C23-F383-0433-139BCDD2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851B-82B5-4A9E-B18D-EEA4135F72DE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ED311-A06C-46CB-18C0-19CDEFDB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29F81-60F4-9439-2E4C-87C8B227F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398-14CA-4B9C-9114-E590426B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4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E741C-49EE-D889-5A66-35BF15251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9E2FF-8838-357D-C856-6FF5BC9FA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9C143-33F5-C76F-C3A3-6BE3B995A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851B-82B5-4A9E-B18D-EEA4135F72DE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394D2-A8AD-4441-F28C-BB6675174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09DC4-F9A3-C946-A14C-97E13C46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398-14CA-4B9C-9114-E590426B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DDE856-1798-33F7-F3F5-0A17FDA12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132A7-BDC7-6D19-CEED-9BE6D659A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75176-B7DC-33D5-01DA-D08D2B3D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851B-82B5-4A9E-B18D-EEA4135F72DE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95E97-75E2-5BE6-CCB6-675D7342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CEE38-C28A-A6D0-9162-8DAACC8C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398-14CA-4B9C-9114-E590426B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6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7299F-1815-9A54-707B-0448F1B96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AB67D-DA3E-AEF1-94F4-8A3B09A9D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01329-48BA-B9BC-8984-EA4CDA2A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851B-82B5-4A9E-B18D-EEA4135F72DE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69C17-6C08-BB6F-D8E5-F2B39A6C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3C5AE-40D1-A97A-FA37-2E044278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398-14CA-4B9C-9114-E590426B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9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66CC-43E4-F2F9-271C-E81D06CC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44B68-B651-C0D8-4416-58FD7448D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424C9-A687-7508-B305-AB8E07ADC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851B-82B5-4A9E-B18D-EEA4135F72DE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914E6-F9C9-BDAC-5012-3C4AF5A19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D17C5-9028-5637-CF02-6EA04780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398-14CA-4B9C-9114-E590426B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918D-D443-87CE-D087-CA3FD8D6B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35E9-A42E-B6BE-BD26-AF56F12FD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5BE34-319F-3DF6-6113-7D436F288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5B248-F0D3-E914-8D80-C57BFD70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851B-82B5-4A9E-B18D-EEA4135F72DE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A9909-4C3D-5CBF-B6EE-5FA46FE7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AD440-2C0F-7D44-4A46-F8C72121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398-14CA-4B9C-9114-E590426B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8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E846-C3AE-0215-9F79-6374735C2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64FF8-2A2F-6993-58C6-D0FD27C54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C0D32-21C9-9AD7-3169-A26100871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55617-ADDF-6E0B-5359-03A9AFB3B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17F27-7489-B9FA-E5D0-54F81C50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AC0C84-42F3-F317-93AF-BA0296F27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851B-82B5-4A9E-B18D-EEA4135F72DE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661C0A-A8B6-5B1F-C2B8-83A5C5F6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72830-72A5-9926-5736-ED9ADEDD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398-14CA-4B9C-9114-E590426B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6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EF74-D99B-A9DF-D021-26138B80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A55C7-6455-2391-5430-C8B2F87F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851B-82B5-4A9E-B18D-EEA4135F72DE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D3B62-78C0-ECCC-B929-23336C81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8E4C7-2CDD-DC04-FFD3-79351A0C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398-14CA-4B9C-9114-E590426B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4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F1E3B0-F8CE-C67B-8CD3-F01BC748D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851B-82B5-4A9E-B18D-EEA4135F72DE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8F3563-9D9B-61F9-D21F-5C3FF962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CE609-04BD-4591-6A70-42D73D2A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398-14CA-4B9C-9114-E590426B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2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E64E-8BF3-F2F3-BAE5-D87BB087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F6E9A-485F-2FE3-6D37-5F8B2D2A0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5C92-7C77-8982-5305-1F4F2B65F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C3EE3-4414-21E4-CA3A-CF49D41A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851B-82B5-4A9E-B18D-EEA4135F72DE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EDCCB-71C3-CC2F-346C-C1AF7D39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22009-A5A5-D207-CF62-FE6448DD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398-14CA-4B9C-9114-E590426B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4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EE861-E0B3-8787-5EA8-81ECEDF5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56EF8-CD38-ADD6-CA0D-CBFB4DC91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52971-D02A-7A3E-A0EB-1C6C8ECF3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97F89-CDBE-F503-BD14-0A7D650CA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851B-82B5-4A9E-B18D-EEA4135F72DE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1E94E-A1FF-F9B4-8BF8-5AB618C8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1669B-AE4D-7705-8911-7F444C906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398-14CA-4B9C-9114-E590426B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7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4A4F7-3EF7-7139-21C0-56ECE25BA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CDAAA-E1E2-DC5F-1932-2A7F98159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810E9-286A-E901-E610-C44F8C87B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85851B-82B5-4A9E-B18D-EEA4135F72DE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DD292-1B36-EEC6-D0F0-4B3A82FD2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1281F-37C0-A4A7-E346-7BD8330ED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39B398-14CA-4B9C-9114-E590426B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9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B0AF-30FB-75E3-E014-C361E897D9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FCA4A-5DDC-E34C-1AD9-65511E0691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7EF72-56ED-4B10-B4D1-6C7BF2B69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9" r="6071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30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54AC79-0DAF-D652-1802-D4AA93B46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55" y="437732"/>
            <a:ext cx="10669489" cy="59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8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7747-F130-2F73-7977-204112E3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Tuxedo Hamlet Revitalization</a:t>
            </a:r>
            <a:br>
              <a:rPr lang="en-US" dirty="0"/>
            </a:br>
            <a:r>
              <a:rPr lang="en-US" dirty="0"/>
              <a:t>Objectives and Transformative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DD094-03A6-5B92-9654-51E6A1233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--Economic Development and Business Development</a:t>
            </a:r>
          </a:p>
          <a:p>
            <a:r>
              <a:rPr lang="en-US" dirty="0"/>
              <a:t>--Connectivity and Pedestrian Walkways</a:t>
            </a:r>
          </a:p>
          <a:p>
            <a:r>
              <a:rPr lang="en-US" dirty="0"/>
              <a:t>--Landscaping and Beautification</a:t>
            </a:r>
          </a:p>
          <a:p>
            <a:r>
              <a:rPr lang="en-US" dirty="0"/>
              <a:t>--Connectivity to Parks and Trails</a:t>
            </a:r>
          </a:p>
          <a:p>
            <a:r>
              <a:rPr lang="en-US" dirty="0"/>
              <a:t>--Open Space and Community Gathering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3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E228B-A75D-829A-A12B-B537573F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FC479-B3E7-1326-00B1-FEC3B2ECF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Opportunities</a:t>
            </a:r>
          </a:p>
          <a:p>
            <a:pPr lvl="1"/>
            <a:r>
              <a:rPr lang="en-US" dirty="0"/>
              <a:t>The Junction</a:t>
            </a:r>
          </a:p>
          <a:p>
            <a:pPr lvl="1"/>
            <a:r>
              <a:rPr lang="en-US" dirty="0"/>
              <a:t>The Train Station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Municipal Parking </a:t>
            </a:r>
          </a:p>
          <a:p>
            <a:pPr marL="457200" lvl="1" indent="0">
              <a:buNone/>
            </a:pPr>
            <a:r>
              <a:rPr lang="en-US" dirty="0"/>
              <a:t>Finalizing LDC Projects</a:t>
            </a:r>
          </a:p>
          <a:p>
            <a:pPr marL="457200" lvl="1" indent="0">
              <a:buNone/>
            </a:pPr>
            <a:r>
              <a:rPr lang="en-US" dirty="0"/>
              <a:t>Orange County and State Resources</a:t>
            </a:r>
          </a:p>
        </p:txBody>
      </p:sp>
    </p:spTree>
    <p:extLst>
      <p:ext uri="{BB962C8B-B14F-4D97-AF65-F5344CB8AC3E}">
        <p14:creationId xmlns:p14="http://schemas.microsoft.com/office/powerpoint/2010/main" val="216254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B6976-7643-F122-E7CD-EFA81EA05E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Pedestrian Walkways and Connectivity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8EDBE-73F0-2680-00A4-53D4FF3D52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7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50D83-8BC4-F50D-D4EA-9E9DD9037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56BAD-CFC6-008D-0B92-87E16BA4A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97709"/>
            <a:ext cx="10905066" cy="286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4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B6569-AE1A-19E0-4DCA-87245BCA8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810" y="1418944"/>
            <a:ext cx="8278380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9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BC1A8-1464-03F4-0018-05233CBE2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31" y="452022"/>
            <a:ext cx="7611537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6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0EBDF-3B7A-9C91-0952-E9FAB30DE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7" y="151942"/>
            <a:ext cx="11717385" cy="65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7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46362C-E6EE-0DB0-03C6-619EF960B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760" y="680654"/>
            <a:ext cx="4334480" cy="54966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83C8E3-EED5-36B5-4240-DD800D9BF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049" y="642548"/>
            <a:ext cx="4305901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88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58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Tuxedo Hamlet Revitalization Objectives and Transformative Projects</vt:lpstr>
      <vt:lpstr>Economic Development</vt:lpstr>
      <vt:lpstr>Pedestrian Walkways and Connectivity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Deirdre Murphy</dc:creator>
  <cp:lastModifiedBy>Tuxedo Town Clerk</cp:lastModifiedBy>
  <cp:revision>2</cp:revision>
  <dcterms:created xsi:type="dcterms:W3CDTF">2025-02-26T15:57:53Z</dcterms:created>
  <dcterms:modified xsi:type="dcterms:W3CDTF">2025-02-28T19:18:37Z</dcterms:modified>
</cp:coreProperties>
</file>